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1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46" d="100"/>
          <a:sy n="46" d="100"/>
        </p:scale>
        <p:origin x="20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41346-B4FB-4D4C-B9B0-D49610B8623B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353F-E4A8-4884-8412-EA54AAE647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2976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41346-B4FB-4D4C-B9B0-D49610B8623B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353F-E4A8-4884-8412-EA54AAE647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3422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41346-B4FB-4D4C-B9B0-D49610B8623B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353F-E4A8-4884-8412-EA54AAE647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6898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41346-B4FB-4D4C-B9B0-D49610B8623B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353F-E4A8-4884-8412-EA54AAE647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16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41346-B4FB-4D4C-B9B0-D49610B8623B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353F-E4A8-4884-8412-EA54AAE647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4455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41346-B4FB-4D4C-B9B0-D49610B8623B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353F-E4A8-4884-8412-EA54AAE647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0948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41346-B4FB-4D4C-B9B0-D49610B8623B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353F-E4A8-4884-8412-EA54AAE647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8217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41346-B4FB-4D4C-B9B0-D49610B8623B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353F-E4A8-4884-8412-EA54AAE647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4045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41346-B4FB-4D4C-B9B0-D49610B8623B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353F-E4A8-4884-8412-EA54AAE647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1109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41346-B4FB-4D4C-B9B0-D49610B8623B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353F-E4A8-4884-8412-EA54AAE647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7410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41346-B4FB-4D4C-B9B0-D49610B8623B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353F-E4A8-4884-8412-EA54AAE647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2556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41346-B4FB-4D4C-B9B0-D49610B8623B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7353F-E4A8-4884-8412-EA54AAE647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2278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A0762D1-9344-4606-A2C4-72E0B85B79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687"/>
          <a:stretch/>
        </p:blipFill>
        <p:spPr>
          <a:xfrm>
            <a:off x="13252" y="15935"/>
            <a:ext cx="7454620" cy="4595820"/>
          </a:xfrm>
          <a:prstGeom prst="rect">
            <a:avLst/>
          </a:prstGeom>
        </p:spPr>
      </p:pic>
      <p:pic>
        <p:nvPicPr>
          <p:cNvPr id="10" name="Picture 16" descr="ソース画像を表示">
            <a:extLst>
              <a:ext uri="{FF2B5EF4-FFF2-40B4-BE49-F238E27FC236}">
                <a16:creationId xmlns:a16="http://schemas.microsoft.com/office/drawing/2014/main" id="{E73AB21E-1A64-43DF-B893-052453C85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" y="4505739"/>
            <a:ext cx="6844748" cy="540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88563B6-94BA-4945-807E-00FB4FBAF949}"/>
              </a:ext>
            </a:extLst>
          </p:cNvPr>
          <p:cNvSpPr/>
          <p:nvPr/>
        </p:nvSpPr>
        <p:spPr>
          <a:xfrm>
            <a:off x="-155488" y="4677504"/>
            <a:ext cx="71822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CKD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（慢性腎臓病）療養の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ご相談は</a:t>
            </a:r>
            <a:r>
              <a:rPr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CKDE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へ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当施設には</a:t>
            </a:r>
            <a:r>
              <a:rPr lang="ja-JP" altLang="en-US" sz="2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腎臓病療養指導士（</a:t>
            </a:r>
            <a:r>
              <a:rPr lang="en-US" altLang="ja-JP" sz="2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CKDE</a:t>
            </a:r>
            <a:r>
              <a:rPr lang="ja-JP" altLang="en-US" sz="2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r>
              <a:rPr lang="ja-JP" altLang="en-US" sz="2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</a:t>
            </a:r>
            <a:endParaRPr lang="en-US" altLang="ja-JP" sz="27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在籍しております</a:t>
            </a:r>
            <a:endParaRPr lang="en-US" altLang="ja-JP" sz="27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330E4BC-9DE5-4521-80F5-0F16379EA44E}"/>
              </a:ext>
            </a:extLst>
          </p:cNvPr>
          <p:cNvSpPr/>
          <p:nvPr/>
        </p:nvSpPr>
        <p:spPr>
          <a:xfrm>
            <a:off x="399289" y="6971722"/>
            <a:ext cx="34010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どうぞ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お気軽にお声かけ下さい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39C72CE-3704-46C0-8240-198F26652E65}"/>
              </a:ext>
            </a:extLst>
          </p:cNvPr>
          <p:cNvSpPr/>
          <p:nvPr/>
        </p:nvSpPr>
        <p:spPr>
          <a:xfrm>
            <a:off x="3429000" y="7233825"/>
            <a:ext cx="2993099" cy="400110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ご施設名：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京都○○病院</a:t>
            </a:r>
            <a:endParaRPr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F3D3D2D-DB44-4871-A2AF-B8039D545C7B}"/>
              </a:ext>
            </a:extLst>
          </p:cNvPr>
          <p:cNvSpPr/>
          <p:nvPr/>
        </p:nvSpPr>
        <p:spPr>
          <a:xfrm>
            <a:off x="3569369" y="7767617"/>
            <a:ext cx="2712360" cy="923330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看護師：〇〇〇〇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薬剤師：〇〇〇〇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栄養士：〇〇〇〇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120B820-0B20-4AA3-9767-069DC473904B}"/>
              </a:ext>
            </a:extLst>
          </p:cNvPr>
          <p:cNvSpPr txBox="1"/>
          <p:nvPr/>
        </p:nvSpPr>
        <p:spPr>
          <a:xfrm>
            <a:off x="238685" y="8830728"/>
            <a:ext cx="6212810" cy="646331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ご相談、お問い合わせは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例：担当医、外来受付へ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4" name="図 13" descr="図形&#10;&#10;中程度の精度で自動的に生成された説明">
            <a:extLst>
              <a:ext uri="{FF2B5EF4-FFF2-40B4-BE49-F238E27FC236}">
                <a16:creationId xmlns:a16="http://schemas.microsoft.com/office/drawing/2014/main" id="{7FB99E02-13FF-47A3-B774-BD319E249F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86" y="9540470"/>
            <a:ext cx="4544335" cy="324200"/>
          </a:xfrm>
          <a:prstGeom prst="rect">
            <a:avLst/>
          </a:prstGeom>
        </p:spPr>
      </p:pic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DECA9CD7-556D-4AE7-9D2E-752C40AB582A}"/>
              </a:ext>
            </a:extLst>
          </p:cNvPr>
          <p:cNvSpPr/>
          <p:nvPr/>
        </p:nvSpPr>
        <p:spPr>
          <a:xfrm>
            <a:off x="4651849" y="9571586"/>
            <a:ext cx="1799646" cy="2646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>
                <a:solidFill>
                  <a:schemeClr val="tx1"/>
                </a:solidFill>
              </a:rPr>
              <a:t>京都○○病院　掲載許可</a:t>
            </a:r>
          </a:p>
        </p:txBody>
      </p:sp>
      <p:pic>
        <p:nvPicPr>
          <p:cNvPr id="16" name="コンテンツ プレースホルダー 12">
            <a:extLst>
              <a:ext uri="{FF2B5EF4-FFF2-40B4-BE49-F238E27FC236}">
                <a16:creationId xmlns:a16="http://schemas.microsoft.com/office/drawing/2014/main" id="{6426C330-459B-4C59-A9D2-B47E1CE089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877">
            <a:off x="2120032" y="7555611"/>
            <a:ext cx="815137" cy="1086850"/>
          </a:xfrm>
          <a:prstGeom prst="rect">
            <a:avLst/>
          </a:prstGeom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5FEDF152-503A-4672-ACC0-F3428D1A2F7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08" y="7649817"/>
            <a:ext cx="1264917" cy="106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727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</TotalTime>
  <Words>67</Words>
  <Application>Microsoft Office PowerPoint</Application>
  <PresentationFormat>A4 210 x 297 mm</PresentationFormat>
  <Paragraphs>14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UD デジタル 教科書体 NK-R</vt:lpstr>
      <vt:lpstr>メイリオ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EIYOU-1001</dc:creator>
  <cp:lastModifiedBy>八田 告</cp:lastModifiedBy>
  <cp:revision>20</cp:revision>
  <dcterms:created xsi:type="dcterms:W3CDTF">2021-04-08T00:18:49Z</dcterms:created>
  <dcterms:modified xsi:type="dcterms:W3CDTF">2021-08-17T08:55:49Z</dcterms:modified>
</cp:coreProperties>
</file>