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7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4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89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5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94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1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4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10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1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1346-B4FB-4D4C-B9B0-D49610B8623B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353F-E4A8-4884-8412-EA54AAE6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2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5B56F6-50BB-4B86-9C60-06408DB22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4"/>
          <a:stretch/>
        </p:blipFill>
        <p:spPr>
          <a:xfrm>
            <a:off x="0" y="-415766"/>
            <a:ext cx="6858000" cy="5142751"/>
          </a:xfrm>
          <a:prstGeom prst="rect">
            <a:avLst/>
          </a:prstGeom>
        </p:spPr>
      </p:pic>
      <p:pic>
        <p:nvPicPr>
          <p:cNvPr id="8" name="Picture 4" descr="ソース画像を表示">
            <a:extLst>
              <a:ext uri="{FF2B5EF4-FFF2-40B4-BE49-F238E27FC236}">
                <a16:creationId xmlns:a16="http://schemas.microsoft.com/office/drawing/2014/main" id="{6BBCFD45-3ECB-48C8-A6C0-4499EDD8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4726985"/>
            <a:ext cx="6858000" cy="51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699848-F026-4A2B-A8F5-3ACADF73E1AA}"/>
              </a:ext>
            </a:extLst>
          </p:cNvPr>
          <p:cNvSpPr/>
          <p:nvPr/>
        </p:nvSpPr>
        <p:spPr>
          <a:xfrm>
            <a:off x="-2" y="4953000"/>
            <a:ext cx="6857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CKD</a:t>
            </a:r>
            <a:r>
              <a:rPr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（慢性腎臓病）療養の</a:t>
            </a:r>
            <a:endParaRPr lang="en-US" altLang="ja-JP" sz="28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/>
            <a:r>
              <a:rPr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ご相談は</a:t>
            </a:r>
            <a:r>
              <a:rPr lang="en-US" altLang="ja-JP" sz="28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CKDE</a:t>
            </a:r>
            <a:r>
              <a:rPr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へ</a:t>
            </a:r>
            <a:endParaRPr lang="en-US" altLang="ja-JP" sz="28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/>
            <a:endParaRPr lang="en-US" altLang="ja-JP" sz="28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/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当施設には</a:t>
            </a:r>
            <a:r>
              <a:rPr lang="ja-JP" altLang="en-US" sz="2800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腎臓病療養指導士（</a:t>
            </a:r>
            <a:r>
              <a:rPr lang="en-US" altLang="ja-JP" sz="2800" b="1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CKDE)</a:t>
            </a:r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が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 algn="ctr"/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在籍しております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2F98D4-FA59-4B5A-B090-F665DBA769F8}"/>
              </a:ext>
            </a:extLst>
          </p:cNvPr>
          <p:cNvSpPr/>
          <p:nvPr/>
        </p:nvSpPr>
        <p:spPr>
          <a:xfrm>
            <a:off x="618388" y="7252286"/>
            <a:ext cx="340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どうぞ</a:t>
            </a:r>
            <a:endParaRPr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お気軽にお声かけ下さい</a:t>
            </a:r>
            <a:endParaRPr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046F05-0680-4DB8-B9D9-0984CA03D16B}"/>
              </a:ext>
            </a:extLst>
          </p:cNvPr>
          <p:cNvSpPr/>
          <p:nvPr/>
        </p:nvSpPr>
        <p:spPr>
          <a:xfrm>
            <a:off x="3603786" y="7629554"/>
            <a:ext cx="2779096" cy="92333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看護師：〇〇〇〇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薬剤師：〇〇〇〇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栄養士：〇〇〇〇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DFDE74-EE7C-47F9-99EA-90BB418A72F6}"/>
              </a:ext>
            </a:extLst>
          </p:cNvPr>
          <p:cNvSpPr txBox="1"/>
          <p:nvPr/>
        </p:nvSpPr>
        <p:spPr>
          <a:xfrm>
            <a:off x="250852" y="8856044"/>
            <a:ext cx="6385301" cy="64633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ご相談、お問い合わせは</a:t>
            </a:r>
            <a:endParaRPr lang="en-US" altLang="ja-JP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 algn="ctr"/>
            <a:r>
              <a:rPr lang="ja-JP" altLang="en-US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例：担当医、外来受付まで</a:t>
            </a:r>
          </a:p>
        </p:txBody>
      </p:sp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280FD180-EE71-460D-AAC3-CE0F0521A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1" y="9581606"/>
            <a:ext cx="4544335" cy="324200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4268A79-72AA-4A98-9E4A-1834397BD318}"/>
              </a:ext>
            </a:extLst>
          </p:cNvPr>
          <p:cNvSpPr/>
          <p:nvPr/>
        </p:nvSpPr>
        <p:spPr>
          <a:xfrm>
            <a:off x="4955113" y="9583907"/>
            <a:ext cx="1631739" cy="241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京都○○病院　掲載許可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985241-4368-4830-9784-11E3F7B6CBD4}"/>
              </a:ext>
            </a:extLst>
          </p:cNvPr>
          <p:cNvSpPr/>
          <p:nvPr/>
        </p:nvSpPr>
        <p:spPr>
          <a:xfrm>
            <a:off x="417968" y="7898811"/>
            <a:ext cx="2993099" cy="40011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ご施設名：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京都○○病院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53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67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Digi Kyokasho NP-R</vt:lpstr>
      <vt:lpstr>UD Digi Kyokasho N-R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EIYOU-1001</dc:creator>
  <cp:lastModifiedBy>八田 告</cp:lastModifiedBy>
  <cp:revision>20</cp:revision>
  <dcterms:created xsi:type="dcterms:W3CDTF">2021-04-08T00:18:49Z</dcterms:created>
  <dcterms:modified xsi:type="dcterms:W3CDTF">2021-08-17T08:54:56Z</dcterms:modified>
</cp:coreProperties>
</file>